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10"/>
  </p:notesMasterIdLst>
  <p:handoutMasterIdLst>
    <p:handoutMasterId r:id="rId11"/>
  </p:handoutMasterIdLst>
  <p:sldIdLst>
    <p:sldId id="256" r:id="rId2"/>
    <p:sldId id="445" r:id="rId3"/>
    <p:sldId id="439" r:id="rId4"/>
    <p:sldId id="459" r:id="rId5"/>
    <p:sldId id="460" r:id="rId6"/>
    <p:sldId id="461" r:id="rId7"/>
    <p:sldId id="462" r:id="rId8"/>
    <p:sldId id="42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2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F3A72-38B4-468C-9969-8EBC9EBBC085}" type="datetimeFigureOut">
              <a:rPr lang="en-IN" smtClean="0"/>
              <a:t>25-05-2025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4CC91-4110-4846-A9CF-AE2F97E92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567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72918-CFFB-473A-878B-BA7849715643}" type="datetimeFigureOut">
              <a:rPr lang="en-IN" smtClean="0"/>
              <a:t>25-05-2025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6A0CE-65B2-4191-96C4-6805AF534D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451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907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67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603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6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716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4D57-EDDD-41BE-88A9-038B592F8F68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892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5AD45-9FC0-4C8E-921E-225F0D0F0974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89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27A87-B5E8-47D2-B2B3-6ABC61B6ADF0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35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4CE4-76BA-49CA-ADFF-90766C6037D6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31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3E4B-F336-49F2-876A-838EACD19257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229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44F0-EFBE-44A0-849C-1A407C15BD72}" type="datetime1">
              <a:rPr lang="en-IN" smtClean="0"/>
              <a:t>25-05-2025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85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F4447-022D-4249-926D-A8BA3E091618}" type="datetime1">
              <a:rPr lang="en-IN" smtClean="0"/>
              <a:t>25-05-2025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84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363D3-7153-4642-8223-7724107C7BD1}" type="datetime1">
              <a:rPr lang="en-IN" smtClean="0"/>
              <a:t>25-05-2025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65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2D87-3723-410D-B5D6-510D4F362A1B}" type="datetime1">
              <a:rPr lang="en-IN" smtClean="0"/>
              <a:t>25-05-2025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908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BBAC0A3-A81E-4C0C-9328-4156318AA0C9}" type="datetime1">
              <a:rPr lang="en-IN" smtClean="0"/>
              <a:t>25-05-2025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65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C275-4E60-46CD-BB0D-CBEE9211479F}" type="datetime1">
              <a:rPr lang="en-IN" smtClean="0"/>
              <a:t>25-05-2025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5131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C163DA8-3DC9-4565-A029-E8CCEEFBBC92}" type="datetime1">
              <a:rPr lang="en-IN" smtClean="0"/>
              <a:t>25-05-2025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53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078" y="316619"/>
            <a:ext cx="10058400" cy="1450757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Amrita Vishwa Vidyapeetham, Amaravati Campus</a:t>
            </a:r>
            <a:endParaRPr lang="en-IN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66502" y="1745253"/>
            <a:ext cx="8988785" cy="178892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22AIE214 Introduction to AI Robotics</a:t>
            </a:r>
          </a:p>
          <a:p>
            <a:pPr marL="0" indent="0" algn="ctr">
              <a:buNone/>
            </a:pPr>
            <a:endParaRPr lang="en-US" b="1" i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To Develop Path Planning and Obstacle Avoidance for a Robotic Arm Mounted on a Quadrotor UAV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b="1" i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 B.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Yashwanthkumar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robotics (22AIE214)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20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18661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083" y="1805977"/>
            <a:ext cx="10058400" cy="402336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addresses the critical challenge of autonomous navigation and manipulation in complex environments using a quadrotor UAV equipped with a robotic arm. By integrating path planning, obstacle avoidance, and object manipulation capabilities, the system enables precise interaction with the environment while maintaining safety.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technology transforms how we use drones in our daily lives - from delivering packages to your doorstep while navigating around buildings and trees, to rescuing victims during disasters,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disposing explosive bombs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fruit harvesting.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project's importance lies in its advancement of UAV capabilities beyond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just flying from point A to B - it teaches them to think on their own, navigate around both stationary objects and moving people or vehicles, while actually picking up and delivering the items. 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represents a significant step toward fully autonomous aerial robotic systems that can operate safely in unpredictable real-world environments, extending the application domain of UAVs from passive observation to active interaction.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204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Statement, Objectives and Programming Language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3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1097280" y="2036629"/>
            <a:ext cx="105156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an autonomous system for a quadrotor UAV with a mounted robotic arm that can navigate through environments with both static and dynamic obstacles while performing pick-and-place operations, using advanced path planning and obstacle avoidance algorithms.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 </a:t>
            </a:r>
            <a:r>
              <a:rPr lang="en-US" sz="2000" b="0" i="0" dirty="0">
                <a:effectLst/>
                <a:latin typeface="__styreneB_5d855b"/>
              </a:rPr>
              <a:t>The Key objectives include creating a realistic 3D simulation environment, designing a functional robotic arm with grasping capabilities, implementing A* path planning for static obstacle avoidance, developing tracking systems for dynamic obstacles, establishing complete pick-and-place operations, and providing comprehensive visualization tools to analyze the UAV's performance.</a:t>
            </a:r>
          </a:p>
          <a:p>
            <a:endParaRPr lang="en-US" sz="2000" dirty="0">
              <a:latin typeface="__styreneB_5d855b"/>
              <a:cs typeface="Times New Roman" panose="02020603050405020304" pitchFamily="18" charset="0"/>
            </a:endParaRPr>
          </a:p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Vpython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Matplotlib, mplot3d toolkit, math,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heapq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80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77273"/>
            <a:ext cx="10058400" cy="1450757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3600" dirty="0"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066800" y="1756302"/>
            <a:ext cx="10601739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adopts a modular-based methodology for developing the UAV's path planning and obstacle avoidance capabilities. This approach consists of several key steps:</a:t>
            </a:r>
          </a:p>
          <a:p>
            <a:pPr>
              <a:lnSpc>
                <a:spcPct val="100000"/>
              </a:lnSpc>
              <a:buClrTx/>
              <a:buSzTx/>
              <a:buFont typeface="Wingdings" panose="05000000000000000000" pitchFamily="2" charset="2"/>
              <a:buChar char="Ø"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Setup &amp; UAV Construction: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virtual 3D environment with static and dynamic obstacles, and build a quadrotor UAV model with four propellers and a three-fingered gripper.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Representation &amp; Path Planning: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an occupancy grid and develop the A* algorithm for optimal path finding around static obstacles.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Obstacle Management: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system for continuous tracking and avoidance of moving obstacles through real-time position updates.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Manipulation: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precise sequences for arm extension, object grasping, and retraction to enable reliable pick-and-place operations.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Navigation Sequence: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 complete workflow that includes moving to pickup point, grasping objects, navigating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dropoff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locations, and releasing objects.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 &amp; Visualization: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comprehensive path data and visual representations to analyze the UAV's decision-making and movement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1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1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01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182" y="88636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Flow-chart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5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F9171-648E-14B3-BB07-319BC3512C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1" b="22450"/>
          <a:stretch/>
        </p:blipFill>
        <p:spPr>
          <a:xfrm>
            <a:off x="3686185" y="177648"/>
            <a:ext cx="5713847" cy="605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95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6</a:t>
            </a:fld>
            <a:endParaRPr lang="en-IN"/>
          </a:p>
        </p:txBody>
      </p:sp>
      <p:pic>
        <p:nvPicPr>
          <p:cNvPr id="10" name="20250318-0323-14.2797881">
            <a:hlinkClick r:id="" action="ppaction://media"/>
            <a:extLst>
              <a:ext uri="{FF2B5EF4-FFF2-40B4-BE49-F238E27FC236}">
                <a16:creationId xmlns:a16="http://schemas.microsoft.com/office/drawing/2014/main" id="{C082E517-6E07-DDA4-9E15-8B107E18E7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897" y="1909390"/>
            <a:ext cx="5599598" cy="43783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8E0EE1-5F9E-39FB-F694-ECE5A1FDDB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785" y="1662715"/>
            <a:ext cx="4278993" cy="441576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627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2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7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130629" y="1827450"/>
            <a:ext cx="1148225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project successfully implemented an autonomous UAV system with robotic arm capabilities, demonstrating effective path planning and obstacle avoidance using A* algorithm and continuous position tracking of dynamic obstacles.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i="1" dirty="0"/>
              <a:t>                  Initial Position                                                         Middle Position                                                   Final Position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B94460-E0C3-FB96-E6EE-BE74606FD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6412" y="3303106"/>
            <a:ext cx="3955392" cy="3014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EA2357-2B7E-0289-7B92-1025945EB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33496"/>
            <a:ext cx="4415152" cy="29838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E5B18-7234-9869-3CF6-4B525C8E8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953" y="3902868"/>
            <a:ext cx="3787659" cy="241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35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083" y="1737360"/>
            <a:ext cx="10058400" cy="40233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TO AI </a:t>
            </a:r>
            <a:r>
              <a:rPr lang="en-IN" dirty="0"/>
              <a:t>ROBOTICS</a:t>
            </a:r>
            <a:r>
              <a:rPr lang="en-US" dirty="0"/>
              <a:t> (22AIE214)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028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10052</TotalTime>
  <Words>605</Words>
  <Application>Microsoft Office PowerPoint</Application>
  <PresentationFormat>Widescreen</PresentationFormat>
  <Paragraphs>57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__styreneB_5d855b</vt:lpstr>
      <vt:lpstr>Calibri</vt:lpstr>
      <vt:lpstr>Calibri Light</vt:lpstr>
      <vt:lpstr>Times New Roman</vt:lpstr>
      <vt:lpstr>Wingdings</vt:lpstr>
      <vt:lpstr>Retrospect</vt:lpstr>
      <vt:lpstr>Amrita Vishwa Vidyapeetham, Amaravati Campus</vt:lpstr>
      <vt:lpstr>Introduction</vt:lpstr>
      <vt:lpstr>Problem Statement, Objectives and Programming Language</vt:lpstr>
      <vt:lpstr>Methodology</vt:lpstr>
      <vt:lpstr>Flow-chart</vt:lpstr>
      <vt:lpstr>Simulation Result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</dc:title>
  <dc:creator>Ravishankar Desai</dc:creator>
  <cp:lastModifiedBy>Yashwanthkumar Boggavarapu</cp:lastModifiedBy>
  <cp:revision>384</cp:revision>
  <dcterms:created xsi:type="dcterms:W3CDTF">2024-02-11T06:21:24Z</dcterms:created>
  <dcterms:modified xsi:type="dcterms:W3CDTF">2025-05-25T05:19:49Z</dcterms:modified>
</cp:coreProperties>
</file>

<file path=docProps/thumbnail.jpeg>
</file>